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7" r:id="rId4"/>
    <p:sldId id="991" r:id="rId5"/>
    <p:sldId id="992" r:id="rId6"/>
    <p:sldId id="993" r:id="rId7"/>
    <p:sldId id="994" r:id="rId8"/>
    <p:sldId id="995" r:id="rId9"/>
    <p:sldId id="996" r:id="rId10"/>
    <p:sldId id="99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Fun time—Rhyme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“We all like tarts. Let’s have them together.”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可知，爸爸、妈妈、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都喜欢蛋挞。根据妈妈对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sandwiches, please.”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可知，吃三明治的人是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。根据妈妈对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apple juice.”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可知，喝苹果汁的人是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。根据爸爸说的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cupcakes.”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可知，爸爸喜欢纸杯蛋糕。因此，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只连蛋挞，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连三明治和蛋挞，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连蛋挞和苹果汁，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连纸杯蛋糕和蛋挞。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2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91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 some snacks, please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B. Have some snacks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Thank you, Mrs Yang.          B. Thank you, Mr Yang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4" y="908720"/>
            <a:ext cx="11145520" cy="6381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2462" y="2905780"/>
            <a:ext cx="4432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some snacks, please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162" y="4273932"/>
            <a:ext cx="3614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Thank you, Mrs Yang.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3230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5730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91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cupcake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B. This cake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582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582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yogurt.                          B. I like juice.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What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B. How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276872"/>
            <a:ext cx="4147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This cupcake is yummy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573016"/>
            <a:ext cx="1888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juice.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4797152"/>
            <a:ext cx="2882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How about you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7586" y="16663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29777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638" y="42210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6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2656"/>
            <a:ext cx="11485848" cy="4265527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将下列图片与对应的内容连线。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a sandwich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three cupcakes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C. some yogurt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D. two tarts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32.jpg" descr="id:21474931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9" y="1484784"/>
            <a:ext cx="1834166" cy="576064"/>
          </a:xfrm>
          <a:prstGeom prst="rect">
            <a:avLst/>
          </a:prstGeom>
        </p:spPr>
      </p:pic>
      <p:pic>
        <p:nvPicPr>
          <p:cNvPr id="4" name="we33.jpg" descr="id:21474931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276872"/>
            <a:ext cx="1633855" cy="673100"/>
          </a:xfrm>
          <a:prstGeom prst="rect">
            <a:avLst/>
          </a:prstGeom>
        </p:spPr>
      </p:pic>
      <p:pic>
        <p:nvPicPr>
          <p:cNvPr id="5" name="we34.jpg" descr="id:21474931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646" y="3284984"/>
            <a:ext cx="766043" cy="576064"/>
          </a:xfrm>
          <a:prstGeom prst="rect">
            <a:avLst/>
          </a:prstGeom>
        </p:spPr>
      </p:pic>
      <p:pic>
        <p:nvPicPr>
          <p:cNvPr id="6" name="we35.jpg" descr="id:214749317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2638" y="4149080"/>
            <a:ext cx="990600" cy="71628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2638822" y="1916832"/>
            <a:ext cx="2592288" cy="25202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638822" y="2708920"/>
            <a:ext cx="2520280" cy="72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846734" y="1916832"/>
            <a:ext cx="3384376" cy="1656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918742" y="3573016"/>
            <a:ext cx="3240360" cy="9361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297990" y="4853478"/>
            <a:ext cx="114858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图片显示两个蛋挞，英文为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“two tarts”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图片显示三个纸杯蛋糕，英文为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“three cupcakes”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图片显示一个三明治，英文为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“a sandwich”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图片显示一些酸奶，英文为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“some yogurt”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26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820539"/>
            <a:ext cx="8136904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9127"/>
            <a:ext cx="11485848" cy="2816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yogurt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water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941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55.jpg" descr="id:21474931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2485863"/>
            <a:ext cx="288032" cy="96010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01592" y="2629879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⑤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94806" y="3277951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④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图片是水，故第一空选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可知，答语应表示感谢，故第二空选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6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382" y="1127362"/>
            <a:ext cx="8136904" cy="576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3086"/>
            <a:ext cx="11485848" cy="3539430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—What are these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59410"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—They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km56.jpg" descr="id:21474932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2492896"/>
            <a:ext cx="1059815" cy="718820"/>
          </a:xfrm>
          <a:prstGeom prst="rect">
            <a:avLst/>
          </a:prstGeom>
        </p:spPr>
      </p:pic>
      <p:pic>
        <p:nvPicPr>
          <p:cNvPr id="4" name="km57.jpg" descr="id:21474932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98862" y="4176599"/>
            <a:ext cx="504056" cy="908585"/>
          </a:xfrm>
          <a:prstGeom prst="rect">
            <a:avLst/>
          </a:prstGeom>
        </p:spPr>
      </p:pic>
      <p:pic>
        <p:nvPicPr>
          <p:cNvPr id="5" name="km58.jpg" descr="id:21474932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462741" y="4221088"/>
            <a:ext cx="992505" cy="71882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78582" y="3052117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图片是纸杯蛋糕，故选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这些是什么？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它们是纸杯蛋糕。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442006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图片是果汁和酸奶，故第一空选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；第二空选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82838" y="256490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②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46734" y="42930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③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83038" y="429309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>
                <a:cs typeface="宋体" panose="02010600030101010101" pitchFamily="2" charset="-122"/>
              </a:rPr>
              <a:t>①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78782" y="1016734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770755" algn="l"/>
              </a:tabLst>
            </a:pP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①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yogurt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②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cupcakes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③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④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you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⑤</a:t>
            </a:r>
            <a:r>
              <a:rPr lang="en-US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water</a:t>
            </a:r>
            <a:endParaRPr lang="zh-CN" altLang="zh-CN" sz="1600" b="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2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896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阅读对话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一家的午餐吃了什么吧。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It’s time for lunch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该吃午饭了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Are you ready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I’m hungry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饥饿的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some sandwiches,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you, Mum.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I’m thirsty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口渴的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4744"/>
            <a:ext cx="10678484" cy="7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8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36585"/>
            <a:ext cx="11485848" cy="32445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some apple juice,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you, Mum.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cupcakes.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Here you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Here are also some tarts.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Mum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Dad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Lucy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Lily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We all like tarts. Let’s have them together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62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f113.jpg" descr="id:2147493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18742" y="1772816"/>
            <a:ext cx="8411962" cy="3528392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926854" y="3284984"/>
            <a:ext cx="1728192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926854" y="3284984"/>
            <a:ext cx="4392488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159102" y="3212976"/>
            <a:ext cx="2160240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375126" y="3212976"/>
            <a:ext cx="403244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7319342" y="3212976"/>
            <a:ext cx="144016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286894" y="3284984"/>
            <a:ext cx="6408712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319342" y="3284984"/>
            <a:ext cx="2376264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2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507</Words>
  <Application>Microsoft Office PowerPoint</Application>
  <PresentationFormat>自定义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2025-06-07T06:33:53Z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